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5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93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82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6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55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00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32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743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68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43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24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764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FA1F-84AD-4469-8824-9DDF590B5E05}" type="datetimeFigureOut">
              <a:rPr lang="ko-KR" altLang="en-US" smtClean="0"/>
              <a:t>2012-11-01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A5B62-6E9C-442D-BF5B-A48CDD6FEE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104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09430" y="2334496"/>
            <a:ext cx="4997143" cy="1800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8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86" descr="원형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367325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20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59946" y="2185903"/>
            <a:ext cx="388843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48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787" descr="각형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0648"/>
            <a:ext cx="4176464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1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59732" y="1772816"/>
            <a:ext cx="4608512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4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788" descr="폴리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836712"/>
            <a:ext cx="280831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1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사</dc:creator>
  <cp:lastModifiedBy>사</cp:lastModifiedBy>
  <cp:revision>3</cp:revision>
  <dcterms:created xsi:type="dcterms:W3CDTF">2012-11-01T04:50:50Z</dcterms:created>
  <dcterms:modified xsi:type="dcterms:W3CDTF">2012-11-02T06:18:31Z</dcterms:modified>
</cp:coreProperties>
</file>